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11430000" cy="7620000"/>
  <p:notesSz cx="6858000" cy="9144000"/>
  <p:embeddedFontLst>
    <p:embeddedFont>
      <p:font typeface="Bahnschrift SemiCondensed" panose="020B0502040204020203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0" userDrawn="1">
          <p15:clr>
            <a:srgbClr val="A4A3A4"/>
          </p15:clr>
        </p15:guide>
        <p15:guide id="2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4" d="100"/>
          <a:sy n="94" d="100"/>
        </p:scale>
        <p:origin x="1422" y="180"/>
      </p:cViewPr>
      <p:guideLst>
        <p:guide orient="horz" pos="1600"/>
        <p:guide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font" Target="fonts/font1.fntdata" Id="rId13" /><Relationship Type="http://schemas.openxmlformats.org/officeDocument/2006/relationships/font" Target="fonts/font6.fntdata" Id="rId18" /><Relationship Type="http://schemas.openxmlformats.org/officeDocument/2006/relationships/theme" Target="theme/theme1.xml" Id="rId21" /><Relationship Type="http://schemas.openxmlformats.org/officeDocument/2006/relationships/font" Target="fonts/font5.fntdata" Id="rId17" /><Relationship Type="http://schemas.openxmlformats.org/officeDocument/2006/relationships/slide" Target="slides/slide1.xml" Id="rId2" /><Relationship Type="http://schemas.openxmlformats.org/officeDocument/2006/relationships/font" Target="fonts/font4.fntdata" Id="rId16" /><Relationship Type="http://schemas.openxmlformats.org/officeDocument/2006/relationships/viewProps" Target="viewProps.xml" Id="rId20" /><Relationship Type="http://schemas.openxmlformats.org/officeDocument/2006/relationships/slideMaster" Target="slideMasters/slideMaster1.xml" Id="rId1" /><Relationship Type="http://schemas.openxmlformats.org/officeDocument/2006/relationships/font" Target="fonts/font3.fntdata" Id="rId15" /><Relationship Type="http://schemas.openxmlformats.org/officeDocument/2006/relationships/presProps" Target="presProps.xml" Id="rId19" /><Relationship Type="http://schemas.openxmlformats.org/officeDocument/2006/relationships/font" Target="fonts/font2.fntdata" Id="rId14" /><Relationship Type="http://schemas.openxmlformats.org/officeDocument/2006/relationships/tableStyles" Target="tableStyles.xml" Id="rId22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1578093"/>
            <a:ext cx="4857750" cy="10889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78667"/>
            <a:ext cx="4000500" cy="12982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85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1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43375" y="203436"/>
            <a:ext cx="1285875" cy="4334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203436"/>
            <a:ext cx="3762375" cy="4334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46" y="3264371"/>
            <a:ext cx="4857750" cy="1008944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446" y="2153121"/>
            <a:ext cx="4857750" cy="1111250"/>
          </a:xfrm>
        </p:spPr>
        <p:txBody>
          <a:bodyPr anchor="b"/>
          <a:lstStyle>
            <a:lvl1pPr marL="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1pPr>
            <a:lvl2pPr marL="28575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5125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37121"/>
            <a:ext cx="2525118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750" y="1611019"/>
            <a:ext cx="2525118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3141" y="1137121"/>
            <a:ext cx="2526109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03141" y="1611019"/>
            <a:ext cx="2526109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02259"/>
            <a:ext cx="1880196" cy="860778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4406" y="202260"/>
            <a:ext cx="3194844" cy="4335639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750" y="1063038"/>
            <a:ext cx="1880196" cy="3474861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180" y="3556000"/>
            <a:ext cx="3429000" cy="419806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20180" y="453907"/>
            <a:ext cx="3429000" cy="3048000"/>
          </a:xfrm>
        </p:spPr>
        <p:txBody>
          <a:bodyPr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180" y="3975806"/>
            <a:ext cx="3429000" cy="596194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203435"/>
            <a:ext cx="51435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85334"/>
            <a:ext cx="5143500" cy="335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52625" y="4708408"/>
            <a:ext cx="180975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9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71500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3" indent="-214313" algn="l" defTabSz="5715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44" indent="-178594" algn="l" defTabSz="5715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spcBef>
          <a:spcPct val="20000"/>
        </a:spcBef>
        <a:buFont typeface="Arial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spcBef>
          <a:spcPct val="20000"/>
        </a:spcBef>
        <a:buFont typeface="Arial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sv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2937" y="5423531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5"/>
                </a:lnTo>
                <a:lnTo>
                  <a:pt x="0" y="189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" name="Freeform 3"/>
          <p:cNvSpPr/>
          <p:nvPr/>
        </p:nvSpPr>
        <p:spPr>
          <a:xfrm>
            <a:off x="10476261" y="5423531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1" y="0"/>
                </a:lnTo>
                <a:lnTo>
                  <a:pt x="758141" y="1895355"/>
                </a:lnTo>
                <a:lnTo>
                  <a:pt x="0" y="189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" name="Freeform 4"/>
          <p:cNvSpPr/>
          <p:nvPr/>
        </p:nvSpPr>
        <p:spPr>
          <a:xfrm>
            <a:off x="1344088" y="5540290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4"/>
                </a:lnTo>
                <a:lnTo>
                  <a:pt x="0" y="1895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" name="Freeform 5"/>
          <p:cNvSpPr/>
          <p:nvPr/>
        </p:nvSpPr>
        <p:spPr>
          <a:xfrm>
            <a:off x="9835735" y="5540290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4"/>
                </a:lnTo>
                <a:lnTo>
                  <a:pt x="0" y="1895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" name="Freeform 6"/>
          <p:cNvSpPr/>
          <p:nvPr/>
        </p:nvSpPr>
        <p:spPr>
          <a:xfrm>
            <a:off x="2032285" y="5623065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5"/>
                </a:lnTo>
                <a:lnTo>
                  <a:pt x="0" y="189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7" name="Freeform 7"/>
          <p:cNvSpPr/>
          <p:nvPr/>
        </p:nvSpPr>
        <p:spPr>
          <a:xfrm>
            <a:off x="9194564" y="5623065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5"/>
                </a:lnTo>
                <a:lnTo>
                  <a:pt x="0" y="189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8" name="Freeform 8"/>
          <p:cNvSpPr/>
          <p:nvPr/>
        </p:nvSpPr>
        <p:spPr>
          <a:xfrm>
            <a:off x="-510286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9" name="Freeform 9"/>
          <p:cNvSpPr/>
          <p:nvPr/>
        </p:nvSpPr>
        <p:spPr>
          <a:xfrm flipV="1">
            <a:off x="-675491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0" name="Freeform 10"/>
          <p:cNvSpPr/>
          <p:nvPr/>
        </p:nvSpPr>
        <p:spPr>
          <a:xfrm flipV="1">
            <a:off x="4648149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1" name="Freeform 11"/>
          <p:cNvSpPr/>
          <p:nvPr/>
        </p:nvSpPr>
        <p:spPr>
          <a:xfrm flipV="1">
            <a:off x="2006275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2" name="Freeform 12"/>
          <p:cNvSpPr/>
          <p:nvPr/>
        </p:nvSpPr>
        <p:spPr>
          <a:xfrm flipV="1">
            <a:off x="7404434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 flipV="1">
            <a:off x="656484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 flipV="1">
            <a:off x="5980124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5" name="Freeform 15"/>
          <p:cNvSpPr/>
          <p:nvPr/>
        </p:nvSpPr>
        <p:spPr>
          <a:xfrm flipV="1">
            <a:off x="3338251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6" name="Freeform 16"/>
          <p:cNvSpPr/>
          <p:nvPr/>
        </p:nvSpPr>
        <p:spPr>
          <a:xfrm flipV="1">
            <a:off x="8736410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7" name="Freeform 17"/>
          <p:cNvSpPr/>
          <p:nvPr/>
        </p:nvSpPr>
        <p:spPr>
          <a:xfrm flipV="1">
            <a:off x="10043706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09" y="1630473"/>
                </a:lnTo>
                <a:lnTo>
                  <a:pt x="2498809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8" name="Freeform 18"/>
          <p:cNvSpPr/>
          <p:nvPr/>
        </p:nvSpPr>
        <p:spPr>
          <a:xfrm>
            <a:off x="3481745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9" name="Freeform 19"/>
          <p:cNvSpPr/>
          <p:nvPr/>
        </p:nvSpPr>
        <p:spPr>
          <a:xfrm>
            <a:off x="7494664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0" name="Freeform 20"/>
          <p:cNvSpPr/>
          <p:nvPr/>
        </p:nvSpPr>
        <p:spPr>
          <a:xfrm>
            <a:off x="821690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1" name="Freeform 21"/>
          <p:cNvSpPr/>
          <p:nvPr/>
        </p:nvSpPr>
        <p:spPr>
          <a:xfrm>
            <a:off x="4813721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2" name="Freeform 22"/>
          <p:cNvSpPr/>
          <p:nvPr/>
        </p:nvSpPr>
        <p:spPr>
          <a:xfrm>
            <a:off x="8826640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3" name="Freeform 23"/>
          <p:cNvSpPr/>
          <p:nvPr/>
        </p:nvSpPr>
        <p:spPr>
          <a:xfrm>
            <a:off x="2131110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4" name="Freeform 24"/>
          <p:cNvSpPr/>
          <p:nvPr/>
        </p:nvSpPr>
        <p:spPr>
          <a:xfrm>
            <a:off x="6123140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5" name="Freeform 25"/>
          <p:cNvSpPr/>
          <p:nvPr/>
        </p:nvSpPr>
        <p:spPr>
          <a:xfrm>
            <a:off x="10136060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0" name="Freeform 30"/>
          <p:cNvSpPr/>
          <p:nvPr/>
        </p:nvSpPr>
        <p:spPr>
          <a:xfrm>
            <a:off x="994731" y="2707876"/>
            <a:ext cx="777646" cy="872868"/>
          </a:xfrm>
          <a:custGeom>
            <a:avLst/>
            <a:gdLst/>
            <a:ahLst/>
            <a:cxnLst/>
            <a:rect l="l" t="t" r="r" b="b"/>
            <a:pathLst>
              <a:path w="1244234" h="1396589">
                <a:moveTo>
                  <a:pt x="0" y="0"/>
                </a:moveTo>
                <a:lnTo>
                  <a:pt x="1244234" y="0"/>
                </a:lnTo>
                <a:lnTo>
                  <a:pt x="1244234" y="1396590"/>
                </a:lnTo>
                <a:lnTo>
                  <a:pt x="0" y="1396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1" name="Freeform 31"/>
          <p:cNvSpPr/>
          <p:nvPr/>
        </p:nvSpPr>
        <p:spPr>
          <a:xfrm>
            <a:off x="9295008" y="3326083"/>
            <a:ext cx="777646" cy="872868"/>
          </a:xfrm>
          <a:custGeom>
            <a:avLst/>
            <a:gdLst/>
            <a:ahLst/>
            <a:cxnLst/>
            <a:rect l="l" t="t" r="r" b="b"/>
            <a:pathLst>
              <a:path w="1244234" h="1396589">
                <a:moveTo>
                  <a:pt x="0" y="0"/>
                </a:moveTo>
                <a:lnTo>
                  <a:pt x="1244234" y="0"/>
                </a:lnTo>
                <a:lnTo>
                  <a:pt x="1244234" y="1396589"/>
                </a:lnTo>
                <a:lnTo>
                  <a:pt x="0" y="13965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3" name="TextBox 33"/>
          <p:cNvSpPr txBox="1"/>
          <p:nvPr/>
        </p:nvSpPr>
        <p:spPr>
          <a:xfrm>
            <a:off x="959171" y="2050040"/>
            <a:ext cx="9861147" cy="958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MÊ CUNG…</a:t>
            </a:r>
          </a:p>
        </p:txBody>
      </p:sp>
      <p:pic>
        <p:nvPicPr>
          <p:cNvPr id="1026" name="Picture 2" descr="Loading GIF - CSS Bud">
            <a:extLst>
              <a:ext uri="{FF2B5EF4-FFF2-40B4-BE49-F238E27FC236}">
                <a16:creationId xmlns:a16="http://schemas.microsoft.com/office/drawing/2014/main" id="{B30D3A98-50F7-65A7-2F6D-803BF0470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67" y="3293867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39EA6991-4146-4B68-C3A5-ED456BF7A4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042" y="1631739"/>
            <a:ext cx="2356453" cy="1767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66</Words>
  <Application>Microsoft Office PowerPoint</Application>
  <PresentationFormat>Custom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Bahnschrift SemiCondensed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Green and Brown Playful Themed English Elements of a Story Educational Presentation</dc:title>
  <dc:creator>Tu Ne</dc:creator>
  <cp:lastModifiedBy>DOAN HUYNH NGUYEN CHAU THANH  TU</cp:lastModifiedBy>
  <cp:revision>13</cp:revision>
  <dcterms:created xsi:type="dcterms:W3CDTF">2006-08-16T00:00:00Z</dcterms:created>
  <dcterms:modified xsi:type="dcterms:W3CDTF">2023-12-08T12:33:54Z</dcterms:modified>
  <dc:identifier>DAF2CFhO1LE</dc:identifier>
</cp:coreProperties>
</file>